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2" r:id="rId6"/>
  </p:sldMasterIdLst>
  <p:sldIdLst>
    <p:sldId id="262" r:id="rId7"/>
    <p:sldId id="263" r:id="rId8"/>
    <p:sldId id="258" r:id="rId9"/>
    <p:sldId id="259" r:id="rId10"/>
    <p:sldId id="260" r:id="rId11"/>
    <p:sldId id="261" r:id="rId12"/>
    <p:sldId id="567" r:id="rId13"/>
    <p:sldId id="568" r:id="rId14"/>
    <p:sldId id="565" r:id="rId15"/>
    <p:sldId id="5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7C411-D65C-4C22-9B55-CA73EDDD79A7}" v="11" dt="2022-12-08T00:58:31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Dollard" userId="0e099197-7e30-40b4-b137-48962f86e452" providerId="ADAL" clId="{26B7C411-D65C-4C22-9B55-CA73EDDD79A7}"/>
    <pc:docChg chg="undo custSel addSld delSld modSld">
      <pc:chgData name="Kathleen Dollard" userId="0e099197-7e30-40b4-b137-48962f86e452" providerId="ADAL" clId="{26B7C411-D65C-4C22-9B55-CA73EDDD79A7}" dt="2022-12-13T17:53:49.650" v="1409" actId="2696"/>
      <pc:docMkLst>
        <pc:docMk/>
      </pc:docMkLst>
      <pc:sldChg chg="modSp del mod">
        <pc:chgData name="Kathleen Dollard" userId="0e099197-7e30-40b4-b137-48962f86e452" providerId="ADAL" clId="{26B7C411-D65C-4C22-9B55-CA73EDDD79A7}" dt="2022-12-08T00:17:34.771" v="345" actId="47"/>
        <pc:sldMkLst>
          <pc:docMk/>
          <pc:sldMk cId="1986533271" sldId="256"/>
        </pc:sldMkLst>
        <pc:spChg chg="mod">
          <ac:chgData name="Kathleen Dollard" userId="0e099197-7e30-40b4-b137-48962f86e452" providerId="ADAL" clId="{26B7C411-D65C-4C22-9B55-CA73EDDD79A7}" dt="2022-12-08T00:16:05.947" v="309" actId="20577"/>
          <ac:spMkLst>
            <pc:docMk/>
            <pc:sldMk cId="1986533271" sldId="256"/>
            <ac:spMk id="2" creationId="{3062826B-AE36-C1F8-1AA1-23A5BD0BC780}"/>
          </ac:spMkLst>
        </pc:spChg>
      </pc:sldChg>
      <pc:sldChg chg="del mod modShow">
        <pc:chgData name="Kathleen Dollard" userId="0e099197-7e30-40b4-b137-48962f86e452" providerId="ADAL" clId="{26B7C411-D65C-4C22-9B55-CA73EDDD79A7}" dt="2022-12-13T17:53:49.650" v="1409" actId="2696"/>
        <pc:sldMkLst>
          <pc:docMk/>
          <pc:sldMk cId="3525943563" sldId="257"/>
        </pc:sldMkLst>
      </pc:sldChg>
      <pc:sldChg chg="delSp modSp mod delAnim">
        <pc:chgData name="Kathleen Dollard" userId="0e099197-7e30-40b4-b137-48962f86e452" providerId="ADAL" clId="{26B7C411-D65C-4C22-9B55-CA73EDDD79A7}" dt="2022-12-08T13:52:51.675" v="1408" actId="20577"/>
        <pc:sldMkLst>
          <pc:docMk/>
          <pc:sldMk cId="1296681735" sldId="258"/>
        </pc:sldMkLst>
        <pc:spChg chg="mod">
          <ac:chgData name="Kathleen Dollard" userId="0e099197-7e30-40b4-b137-48962f86e452" providerId="ADAL" clId="{26B7C411-D65C-4C22-9B55-CA73EDDD79A7}" dt="2022-12-08T13:52:51.675" v="1408" actId="20577"/>
          <ac:spMkLst>
            <pc:docMk/>
            <pc:sldMk cId="1296681735" sldId="258"/>
            <ac:spMk id="2" creationId="{756B4642-72E8-EFF0-4746-5E3FEE3A6525}"/>
          </ac:spMkLst>
        </pc:spChg>
        <pc:spChg chg="del">
          <ac:chgData name="Kathleen Dollard" userId="0e099197-7e30-40b4-b137-48962f86e452" providerId="ADAL" clId="{26B7C411-D65C-4C22-9B55-CA73EDDD79A7}" dt="2022-12-08T12:34:56.890" v="1170" actId="478"/>
          <ac:spMkLst>
            <pc:docMk/>
            <pc:sldMk cId="1296681735" sldId="258"/>
            <ac:spMk id="4" creationId="{A63564CC-FED2-1BE5-77E2-42C3F75F4D71}"/>
          </ac:spMkLst>
        </pc:spChg>
      </pc:sldChg>
      <pc:sldChg chg="modSp mod">
        <pc:chgData name="Kathleen Dollard" userId="0e099197-7e30-40b4-b137-48962f86e452" providerId="ADAL" clId="{26B7C411-D65C-4C22-9B55-CA73EDDD79A7}" dt="2022-12-08T01:10:27.613" v="1169" actId="20577"/>
        <pc:sldMkLst>
          <pc:docMk/>
          <pc:sldMk cId="2998720888" sldId="259"/>
        </pc:sldMkLst>
        <pc:spChg chg="mod">
          <ac:chgData name="Kathleen Dollard" userId="0e099197-7e30-40b4-b137-48962f86e452" providerId="ADAL" clId="{26B7C411-D65C-4C22-9B55-CA73EDDD79A7}" dt="2022-12-08T01:10:27.613" v="1169" actId="20577"/>
          <ac:spMkLst>
            <pc:docMk/>
            <pc:sldMk cId="2998720888" sldId="259"/>
            <ac:spMk id="3" creationId="{C8C9A000-0DD1-0B2A-3B17-D7AAC7A5F32F}"/>
          </ac:spMkLst>
        </pc:spChg>
      </pc:sldChg>
      <pc:sldChg chg="modSp mod">
        <pc:chgData name="Kathleen Dollard" userId="0e099197-7e30-40b4-b137-48962f86e452" providerId="ADAL" clId="{26B7C411-D65C-4C22-9B55-CA73EDDD79A7}" dt="2022-12-08T12:42:49.764" v="1251" actId="20577"/>
        <pc:sldMkLst>
          <pc:docMk/>
          <pc:sldMk cId="449161341" sldId="260"/>
        </pc:sldMkLst>
        <pc:spChg chg="mod">
          <ac:chgData name="Kathleen Dollard" userId="0e099197-7e30-40b4-b137-48962f86e452" providerId="ADAL" clId="{26B7C411-D65C-4C22-9B55-CA73EDDD79A7}" dt="2022-12-08T12:42:49.764" v="1251" actId="20577"/>
          <ac:spMkLst>
            <pc:docMk/>
            <pc:sldMk cId="449161341" sldId="260"/>
            <ac:spMk id="3" creationId="{8A0B74C6-5185-117C-6EC5-33C3E097DEF8}"/>
          </ac:spMkLst>
        </pc:spChg>
      </pc:sldChg>
      <pc:sldChg chg="modSp new mod">
        <pc:chgData name="Kathleen Dollard" userId="0e099197-7e30-40b4-b137-48962f86e452" providerId="ADAL" clId="{26B7C411-D65C-4C22-9B55-CA73EDDD79A7}" dt="2022-12-08T13:06:21.021" v="1399" actId="5793"/>
        <pc:sldMkLst>
          <pc:docMk/>
          <pc:sldMk cId="3767911816" sldId="261"/>
        </pc:sldMkLst>
        <pc:spChg chg="mod">
          <ac:chgData name="Kathleen Dollard" userId="0e099197-7e30-40b4-b137-48962f86e452" providerId="ADAL" clId="{26B7C411-D65C-4C22-9B55-CA73EDDD79A7}" dt="2022-12-05T22:32:52.103" v="86" actId="20577"/>
          <ac:spMkLst>
            <pc:docMk/>
            <pc:sldMk cId="3767911816" sldId="261"/>
            <ac:spMk id="2" creationId="{9911221A-DFBA-E0D9-401A-A86A5BED86D7}"/>
          </ac:spMkLst>
        </pc:spChg>
        <pc:spChg chg="mod">
          <ac:chgData name="Kathleen Dollard" userId="0e099197-7e30-40b4-b137-48962f86e452" providerId="ADAL" clId="{26B7C411-D65C-4C22-9B55-CA73EDDD79A7}" dt="2022-12-08T13:06:21.021" v="1399" actId="5793"/>
          <ac:spMkLst>
            <pc:docMk/>
            <pc:sldMk cId="3767911816" sldId="261"/>
            <ac:spMk id="3" creationId="{8DCA639B-6201-42BA-10D7-B55632C662F5}"/>
          </ac:spMkLst>
        </pc:spChg>
      </pc:sldChg>
      <pc:sldChg chg="modSp add del mod">
        <pc:chgData name="Kathleen Dollard" userId="0e099197-7e30-40b4-b137-48962f86e452" providerId="ADAL" clId="{26B7C411-D65C-4C22-9B55-CA73EDDD79A7}" dt="2022-12-08T00:17:26.634" v="344" actId="20577"/>
        <pc:sldMkLst>
          <pc:docMk/>
          <pc:sldMk cId="1080700844" sldId="262"/>
        </pc:sldMkLst>
        <pc:spChg chg="mod">
          <ac:chgData name="Kathleen Dollard" userId="0e099197-7e30-40b4-b137-48962f86e452" providerId="ADAL" clId="{26B7C411-D65C-4C22-9B55-CA73EDDD79A7}" dt="2022-12-08T00:17:12.810" v="312"/>
          <ac:spMkLst>
            <pc:docMk/>
            <pc:sldMk cId="1080700844" sldId="262"/>
            <ac:spMk id="6" creationId="{C6DCA46E-3B25-E893-E296-622F369FF9EF}"/>
          </ac:spMkLst>
        </pc:spChg>
        <pc:spChg chg="mod">
          <ac:chgData name="Kathleen Dollard" userId="0e099197-7e30-40b4-b137-48962f86e452" providerId="ADAL" clId="{26B7C411-D65C-4C22-9B55-CA73EDDD79A7}" dt="2022-12-08T00:17:26.634" v="344" actId="20577"/>
          <ac:spMkLst>
            <pc:docMk/>
            <pc:sldMk cId="1080700844" sldId="262"/>
            <ac:spMk id="7" creationId="{6F13DC17-C3A5-0C58-D2B8-5F3747BAD619}"/>
          </ac:spMkLst>
        </pc:spChg>
      </pc:sldChg>
      <pc:sldChg chg="add del">
        <pc:chgData name="Kathleen Dollard" userId="0e099197-7e30-40b4-b137-48962f86e452" providerId="ADAL" clId="{26B7C411-D65C-4C22-9B55-CA73EDDD79A7}" dt="2022-12-08T00:15:54.863" v="304"/>
        <pc:sldMkLst>
          <pc:docMk/>
          <pc:sldMk cId="1367066478" sldId="263"/>
        </pc:sldMkLst>
      </pc:sldChg>
      <pc:sldChg chg="add del">
        <pc:chgData name="Kathleen Dollard" userId="0e099197-7e30-40b4-b137-48962f86e452" providerId="ADAL" clId="{26B7C411-D65C-4C22-9B55-CA73EDDD79A7}" dt="2022-12-08T00:15:53.822" v="303"/>
        <pc:sldMkLst>
          <pc:docMk/>
          <pc:sldMk cId="2772698431" sldId="264"/>
        </pc:sldMkLst>
      </pc:sldChg>
      <pc:sldChg chg="modSp add mod">
        <pc:chgData name="Kathleen Dollard" userId="0e099197-7e30-40b4-b137-48962f86e452" providerId="ADAL" clId="{26B7C411-D65C-4C22-9B55-CA73EDDD79A7}" dt="2022-12-08T00:38:21.301" v="994" actId="6549"/>
        <pc:sldMkLst>
          <pc:docMk/>
          <pc:sldMk cId="1600500603" sldId="567"/>
        </pc:sldMkLst>
        <pc:spChg chg="mod">
          <ac:chgData name="Kathleen Dollard" userId="0e099197-7e30-40b4-b137-48962f86e452" providerId="ADAL" clId="{26B7C411-D65C-4C22-9B55-CA73EDDD79A7}" dt="2022-12-08T00:34:11.692" v="842" actId="404"/>
          <ac:spMkLst>
            <pc:docMk/>
            <pc:sldMk cId="1600500603" sldId="567"/>
            <ac:spMk id="2" creationId="{9911221A-DFBA-E0D9-401A-A86A5BED86D7}"/>
          </ac:spMkLst>
        </pc:spChg>
        <pc:spChg chg="mod">
          <ac:chgData name="Kathleen Dollard" userId="0e099197-7e30-40b4-b137-48962f86e452" providerId="ADAL" clId="{26B7C411-D65C-4C22-9B55-CA73EDDD79A7}" dt="2022-12-08T00:38:21.301" v="994" actId="6549"/>
          <ac:spMkLst>
            <pc:docMk/>
            <pc:sldMk cId="1600500603" sldId="567"/>
            <ac:spMk id="3" creationId="{8DCA639B-6201-42BA-10D7-B55632C662F5}"/>
          </ac:spMkLst>
        </pc:spChg>
      </pc:sldChg>
      <pc:sldChg chg="modSp new mod">
        <pc:chgData name="Kathleen Dollard" userId="0e099197-7e30-40b4-b137-48962f86e452" providerId="ADAL" clId="{26B7C411-D65C-4C22-9B55-CA73EDDD79A7}" dt="2022-12-08T13:06:41.792" v="1402" actId="404"/>
        <pc:sldMkLst>
          <pc:docMk/>
          <pc:sldMk cId="771999978" sldId="568"/>
        </pc:sldMkLst>
        <pc:spChg chg="mod">
          <ac:chgData name="Kathleen Dollard" userId="0e099197-7e30-40b4-b137-48962f86e452" providerId="ADAL" clId="{26B7C411-D65C-4C22-9B55-CA73EDDD79A7}" dt="2022-12-08T13:06:41.792" v="1402" actId="404"/>
          <ac:spMkLst>
            <pc:docMk/>
            <pc:sldMk cId="771999978" sldId="568"/>
            <ac:spMk id="2" creationId="{F7B7F693-7182-270E-34D8-183A28ED73F6}"/>
          </ac:spMkLst>
        </pc:spChg>
        <pc:spChg chg="mod">
          <ac:chgData name="Kathleen Dollard" userId="0e099197-7e30-40b4-b137-48962f86e452" providerId="ADAL" clId="{26B7C411-D65C-4C22-9B55-CA73EDDD79A7}" dt="2022-12-08T00:58:36.763" v="1098" actId="404"/>
          <ac:spMkLst>
            <pc:docMk/>
            <pc:sldMk cId="771999978" sldId="568"/>
            <ac:spMk id="3" creationId="{F8211C0B-9448-CC0D-9220-649EFDBA832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432F-482D-30E0-7D53-FE5E79867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79AAC-316A-777D-BB89-2AC5236C5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42998-A80F-C065-2E21-9931E822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74326-44D2-1EED-ACDF-984C5CC6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76781-241D-4FF5-B4C3-325E2147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2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609C-EE06-963F-F51E-1AA5ADDA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4964-3996-A764-274D-FB7CD14CC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10FF1-904D-569F-0C1C-BE5F5B63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FEF7E-1568-761B-F46A-33B27B79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36E17-3AAB-1BB9-2295-8955DEAA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9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533D2F-D326-1D18-526D-79B42BF28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F7173-50E8-EA34-4F14-F64F8EC64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6CB9E-58DB-D4B1-6276-818B3401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1C0D-233C-918C-3BF4-B11A0DEC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1A324-D77F-0E5F-66E0-BABE326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7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370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833-F83B-1ED3-6FB6-511090D3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09C8-3643-9E2F-6231-0DE3E60DF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4210-0A91-6BCD-083C-A1D391FA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13294-65AE-8F5B-D714-EE9C34F8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DB6AF-E124-7014-00B5-A5B118C5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08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9B06-B4D2-284D-D4DF-6AD00311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C9A61-82EE-00B4-10B9-D7D2CC74F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E6FA1-5F3F-8364-4646-D5E6FD41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9DE0-CCA6-6489-C6D4-DBE92FD0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803A2-3777-806C-D04A-B719B4E5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9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0B8-FD48-D535-605B-9AD888C0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66AC-BB7A-074E-6AAA-FB113761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B09B-3867-8156-AB2D-864559444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6CE7F-6C9D-6862-C478-A7562F33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C9216-4D49-35E0-1067-CBEC165B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5B926-ABA5-0980-AE7B-4E431692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15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DA1F-FFF4-5D10-9F8A-51A9743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1010-A1CB-DC91-23D3-64676A81E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AF398-3780-6560-7E59-FCF913695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07D5A-9F51-A362-C833-CF1C4F481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6D0C-0D63-CF1B-1545-0EE7D5AB4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4600B-AE48-0ED3-166F-4A667C1A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30F-E115-75D9-0597-10BA6616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8FC57-F62A-27B3-CD4C-9B3263F0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CAC7-5894-BFC1-EA32-1D27C5D2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3D1A5-F6FE-3C82-5D82-BBC9595E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DC50-D488-263C-E35B-BA710FC6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B90CB-9044-19A9-C8D8-DC090F12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2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A9ACD-19AC-CABD-25B8-5DAB8C3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0300-B8C3-F47E-F112-1A437DE8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4FC6-27E9-A77E-A995-54F1F52E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13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B9C9-EFD0-301C-8069-F3470F78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FD3B-B866-5035-C12E-73F4C1A99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56C5-1FF6-302D-81AF-2F39D75D7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924C4-BBFC-D744-F42B-2CB0DDC4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454C3-9F78-BD67-CA74-565C7A27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D54FE-F585-E101-9C22-FEF01E98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3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BBC3-6E8A-7F53-02BA-88494125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76E0F-18C2-89CD-785E-FF9907C1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23DF-6E15-06DF-81B6-4505150B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934AA-6174-9300-B92F-1FF077F1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8E4F3-2C1A-39AB-53C5-8D29DA07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85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A32D-35B7-CCBD-4D2A-6418EEE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B5D40-9AD9-7659-7F66-0DE09096C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F1750-B765-C23D-CC4F-36E67FCEB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1F458-7D02-7D93-A233-EC8F81EC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438E0-0419-518C-32DC-528405FA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994E5-C630-0754-C6C1-8BF68222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94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670F-7ECC-F3C5-6DE7-D104A0E1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C2DE9-83FF-E860-7A4C-F835FAFB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74CC8-E2D1-BECF-88F1-D68695E5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70CFB-6294-EA2E-0224-8FF6B957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7271-0709-8408-6F82-C75175C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2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7D105-57FE-248D-377A-143837112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FF58E-4782-8ADC-9432-FF671A552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E002-4016-9426-3BAE-D524202D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264C-7F42-A40A-CC8B-4BD8C1FF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DB10-26A0-AEAA-752E-0F982BE0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48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1347-BA3B-5E30-9826-165E8652A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5B98-93E7-2CA1-5DBD-868114D26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A429-A51B-6D1C-33BD-87607323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0090-9305-5F66-0618-875D348C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3345-64AB-136A-B223-4298A79C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63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CE2B-9308-7A76-B910-34DAA98E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1BD8-BACD-BAF2-C827-0FACC866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F2344-786E-F180-87A5-958F9030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F249-4800-B7D1-5DB6-6B130499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EF655-C463-ED3C-B0BD-C3DE885D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32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A970-72AE-E35F-B8FB-D7C56DCC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99F08-D2B8-420F-E138-0EBA767FF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6A3D-CE78-A81B-4474-467C7736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AFF4-F4C8-3273-B01E-51E9FBC1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33CFC-3A57-CC80-2A92-CB82F9BD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67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B7BC-9168-1652-7443-9CFAC54D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7E96-7B61-38A2-E530-BF235DE0A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DB3EA-C4D4-8FDF-7F5C-D245E73F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35ABB-DFAB-B3C6-BFA6-3B533E44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B1912-CC3D-6763-DEDB-45438017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8D1E4-B55F-2BF4-3BAE-C5FF2150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52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4010-CAE8-41D6-3862-586A5CE4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A99BF-0C07-6ECB-2124-952EDE9C4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DE88-5F8D-6EAB-2127-2AFDE09F0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3615E-2397-CE80-F2A6-4DB56C1B7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E8153-C9FE-F726-E570-75ACAE0CE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8AF19-74CD-99DE-813D-7C6DB783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BEEC7-D45C-8D7B-3DB2-4769562F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587B2-5A18-1300-1156-ACFF1634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338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8070-0A1F-D118-1D8D-56A23317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D2167-BFFF-5E41-E8F4-64C5DC0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055D9-6C4C-A9A0-69C6-578E19F6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3E829-532A-7BD8-96A6-875E6022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02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12CE9-D2D4-6532-5A0C-8701C727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E5690-E2E5-533C-3BD1-F8360981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52E6-3388-98C8-FD6A-2C90BF47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4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B820-20A8-08AC-28D2-BBABBFCE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CC258-4986-1BEE-C384-DA777F1F1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85A43-3F44-42D3-3575-099B1867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EE3DB-1D88-1602-4621-FC038F1EB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CC855-E115-E724-DE65-FFC26C2D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085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126C-6679-5B0C-7F18-E7105DD1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660C-9FD9-C3A1-9BAF-32885898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2C643-0670-8916-126C-3EEC9AEAF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110AD-7E47-9B60-702F-7315EB4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F48D7-A6CC-4B39-AB91-3351B954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16F5-2799-DE62-C448-E9841534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14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BDF7-9751-9C59-3FB1-20CDD3BC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14F63-71C7-8085-CF0D-2B47E1EB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F45BB-2A49-D416-9CFC-B12B03E0A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EBFDA-4F13-9D5D-6776-C574FB45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4CBC3-2618-2398-68A8-9292B5A6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7FF59-A4A7-1D35-9DA9-C66E0406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16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22C-66B0-2E00-FE28-CCB481AF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224E6-0F2E-5868-CD09-4632C76DA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95A7-FA9D-0495-4E67-93D66DD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D9DDE-4D6F-41F8-4C4D-B0142ABD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8B7D0-FFC0-7A18-6CCF-786ACF67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772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FC4A-10D1-B4C4-528B-6D37F890E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F4E2F-4018-086E-954F-76A5D40BC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2903-884D-7A49-4153-53903100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61F10-7B54-9EF0-81F3-86A5C333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325D-BD02-0DDF-F721-5170850B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606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7491614"/>
      </p:ext>
    </p:extLst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ECC9-B839-0B6E-01CE-0D50E20A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840FA-70C4-6135-D774-52A79BE39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29331-20A7-7D1C-50B7-82E5D3DCE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1FD71-7240-4BA5-F507-2B2CB358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6669-9CB9-FB87-BC48-B0C965FA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8E73C-30B8-687A-6F9B-A761616F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8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3663-EF38-80DF-21D7-E5B22B08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55929-F65C-4C98-F8B8-3786CC004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C73BB-1A24-9404-6B80-074566E40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1410B-C6C1-09D2-6198-B66A02CAD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05D64-D8B9-E1A5-C6C0-3E29CC8DAA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B2B4D-D885-CC31-9ECF-E8168389D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8365B-A708-FEC5-FAAF-98E594FF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D6C1C-F021-357C-119C-0E3E9E5D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82FE-BC67-4C99-5BE1-D64B92C7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68289-894D-CA89-ED4A-8EA62BEB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B0AF-0697-437D-3E18-6FA7A934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F6D67-C200-8C7C-B7B0-5696C32A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5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11534E-F6EC-EFC3-E10C-26747EE1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0A7BB-CB4B-E84B-9D5E-B702B490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FF877-E630-DA49-5601-DBA4F0EE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7C43-CB8A-D135-3A99-CA135BC7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67C63-14DA-92E6-D033-8B767AFFD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3E690-DECD-7E2F-DCDF-E66A8B1FE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C6CD0-C26D-5CFD-4ABF-33E64BFA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4E744-95EC-78FE-D39D-F516507E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FC36A-BC41-006D-4E02-557C395D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3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7AF9-5F29-907B-F18F-809F584B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7E0DB-49DA-FF1F-2337-C494BB55F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0FE56-E2AA-162B-F0AE-147E7270D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91945-7B68-4A06-441B-7B7161DB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035C4-E125-6BE5-2E66-71450A0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9EB78-4B11-7CF4-6F53-694B94E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571164-E227-EA71-A3ED-6CE0844F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E8917-6409-8636-CD87-B6DE27DA1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E8175-7E90-267B-B3C6-7CE1BC88F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CC7FD-7232-41AA-81B4-122455986D44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54E18-88A9-119B-EBCE-B1EAB4EBD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C11C6-8136-F325-2A6E-6F260DD8A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0147E-AD11-4CC7-9307-C02D4C74D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2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8A082-DC46-7A14-F3A5-8B529B5C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1A1CE-B0BD-0235-3F52-2A3FD0CA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97AD2-C44B-9D17-6DD8-AA9C13B6C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C345-0615-CCCB-695C-8E9C72E35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B653B-1300-F21D-53F0-35B6F783B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18731-4332-6B69-1691-D05F1374C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4634" t="1785" r="12167" b="24283"/>
          <a:stretch/>
        </p:blipFill>
        <p:spPr>
          <a:xfrm rot="10800000">
            <a:off x="0" y="-2"/>
            <a:ext cx="12192000" cy="69822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F63938-6A56-543F-89C7-6F3DB6B231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59160" y="4937578"/>
            <a:ext cx="3400425" cy="1447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BB327C7-0AD5-3D2F-FCF1-101F8224D7D8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952080-33EA-0BE2-BFEC-5F65CA371D2B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6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C587-B2AC-A95B-547D-FA800619A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8D17F-24ED-364E-EC75-D25972D12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77A1-1DEB-FC47-07FC-264E9F0BF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6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roslyn/blob/main/docs/Language%20Feature%20Status.m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sharplang/issues/6530" TargetMode="External"/><Relationship Id="rId2" Type="http://schemas.openxmlformats.org/officeDocument/2006/relationships/hyperlink" Target="https://github.com/dotnet/csharplang/issues/1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tnet/csharplang/issues/446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oslyn/blob/main/docs/Language%20Feature%20Status.md" TargetMode="External"/><Relationship Id="rId2" Type="http://schemas.openxmlformats.org/officeDocument/2006/relationships/hyperlink" Target="https://github.com/KathleenDollard/csharp1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dotnet/csharp/whats-new/csharp-1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2779">
            <a:extLst>
              <a:ext uri="{FF2B5EF4-FFF2-40B4-BE49-F238E27FC236}">
                <a16:creationId xmlns:a16="http://schemas.microsoft.com/office/drawing/2014/main" id="{C6DCA46E-3B25-E893-E296-622F369FF9EF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603930"/>
            <a:ext cx="8825366" cy="971550"/>
          </a:xfrm>
          <a:prstGeom prst="rect">
            <a:avLst/>
          </a:prstGeom>
          <a:noFill/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 Light" pitchFamily="34" charset="0"/>
                <a:ea typeface="+mj-ea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Faster and More Effectively with C# 11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itchFamily="34" charset="0"/>
              <a:ea typeface="+mj-ea"/>
              <a:cs typeface="Segoe UI" pitchFamily="34" charset="0"/>
            </a:endParaRPr>
          </a:p>
        </p:txBody>
      </p:sp>
      <p:sp>
        <p:nvSpPr>
          <p:cNvPr id="7" name="Subtitle 32780">
            <a:extLst>
              <a:ext uri="{FF2B5EF4-FFF2-40B4-BE49-F238E27FC236}">
                <a16:creationId xmlns:a16="http://schemas.microsoft.com/office/drawing/2014/main" id="{6F13DC17-C3A5-0C58-D2B8-5F3747BAD619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1958749"/>
            <a:ext cx="9710738" cy="97155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bg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itchFamily="34" charset="0"/>
                <a:ea typeface="+mn-ea"/>
                <a:cs typeface="Segoe UI" pitchFamily="34" charset="0"/>
              </a:rPr>
              <a:t>Kathleen Dollard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itchFamily="34" charset="0"/>
                <a:ea typeface="+mn-ea"/>
                <a:cs typeface="Segoe UI" pitchFamily="34" charset="0"/>
              </a:rPr>
              <a:t>@KathleenDollard</a:t>
            </a:r>
          </a:p>
        </p:txBody>
      </p:sp>
    </p:spTree>
    <p:extLst>
      <p:ext uri="{BB962C8B-B14F-4D97-AF65-F5344CB8AC3E}">
        <p14:creationId xmlns:p14="http://schemas.microsoft.com/office/powerpoint/2010/main" val="108070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BF0A778F-4964-4DF3-7F3C-E84AC73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7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BC03623-79E3-0C56-24DC-90A76803809B}"/>
              </a:ext>
            </a:extLst>
          </p:cNvPr>
          <p:cNvSpPr/>
          <p:nvPr/>
        </p:nvSpPr>
        <p:spPr>
          <a:xfrm>
            <a:off x="-50800" y="-135792"/>
            <a:ext cx="12293600" cy="1735504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text, monitor, electronics, cellphone&#10;&#10;Description automatically generated">
            <a:extLst>
              <a:ext uri="{FF2B5EF4-FFF2-40B4-BE49-F238E27FC236}">
                <a16:creationId xmlns:a16="http://schemas.microsoft.com/office/drawing/2014/main" id="{54FCA84B-0AE1-79FA-5D19-71727C1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797301"/>
            <a:ext cx="2597150" cy="4536653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4D219B-3FB2-9539-E920-5DCA6B42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65" y="1797301"/>
            <a:ext cx="5458385" cy="4940886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DFEABB-FEC1-2DBB-3668-A9039F16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119813"/>
            <a:ext cx="8946776" cy="12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6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4642-72E8-EFF0-4746-5E3FEE3A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</a:t>
            </a:r>
            <a:r>
              <a:rPr lang="en-US"/>
              <a:t>innovate in C#?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DB7FF-4ADA-94D4-EA00-E0F7D6406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Productivity</a:t>
            </a:r>
          </a:p>
          <a:p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Readability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Expressing your intent/correct code</a:t>
            </a:r>
          </a:p>
          <a:p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F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aster applications</a:t>
            </a:r>
          </a:p>
          <a:p>
            <a:endParaRPr lang="en-US" dirty="0">
              <a:solidFill>
                <a:srgbClr val="333333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681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97BC-FD44-D772-755F-195ABEE2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journeys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9A000-0DD1-0B2A-3B17-D7AAC7A5F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  <a:p>
            <a:r>
              <a:rPr lang="en-US" dirty="0"/>
              <a:t>Immutability</a:t>
            </a:r>
          </a:p>
          <a:p>
            <a:r>
              <a:rPr lang="en-US" dirty="0"/>
              <a:t>Patterns</a:t>
            </a:r>
          </a:p>
          <a:p>
            <a:r>
              <a:rPr lang="en-US" i="1" dirty="0"/>
              <a:t>Unsafe with guardrails</a:t>
            </a:r>
          </a:p>
          <a:p>
            <a:pPr lvl="1"/>
            <a:r>
              <a:rPr lang="en-US" i="1" dirty="0"/>
              <a:t>ref and span - you benefit without even using</a:t>
            </a:r>
          </a:p>
          <a:p>
            <a:r>
              <a:rPr lang="en-US" i="1" dirty="0"/>
              <a:t>The nature of types</a:t>
            </a:r>
          </a:p>
          <a:p>
            <a:pPr lvl="1"/>
            <a:r>
              <a:rPr lang="en-US" i="1" dirty="0"/>
              <a:t>Static methods in interfaces </a:t>
            </a:r>
          </a:p>
          <a:p>
            <a:pPr lvl="1"/>
            <a:r>
              <a:rPr lang="en-US" i="1" dirty="0"/>
              <a:t>Upcoming work for C# 12</a:t>
            </a:r>
          </a:p>
          <a:p>
            <a:pPr lvl="1"/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2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8864-DB89-2E89-E2B5-A5FA460F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without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74C6-5185-117C-6EC5-33C3E097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interfaces in methods</a:t>
            </a:r>
          </a:p>
          <a:p>
            <a:r>
              <a:rPr lang="en-US" dirty="0"/>
              <a:t>Checked and unchecked user defined operators</a:t>
            </a:r>
          </a:p>
          <a:p>
            <a:pPr lvl="1"/>
            <a:r>
              <a:rPr lang="en-US" i="1" dirty="0"/>
              <a:t>User defined operators can respect checked scope</a:t>
            </a:r>
          </a:p>
          <a:p>
            <a:r>
              <a:rPr lang="en-US" dirty="0"/>
              <a:t>File local types (especially for generators)</a:t>
            </a:r>
          </a:p>
          <a:p>
            <a:r>
              <a:rPr lang="en-US" dirty="0"/>
              <a:t>Improvements to ref</a:t>
            </a:r>
          </a:p>
          <a:p>
            <a:pPr lvl="1"/>
            <a:r>
              <a:rPr lang="en-US" dirty="0"/>
              <a:t>ref fields and scoped ref</a:t>
            </a:r>
          </a:p>
          <a:p>
            <a:r>
              <a:rPr lang="en-US" dirty="0" err="1"/>
              <a:t>nint</a:t>
            </a:r>
            <a:r>
              <a:rPr lang="en-US" dirty="0"/>
              <a:t> and </a:t>
            </a:r>
            <a:r>
              <a:rPr lang="en-US" dirty="0" err="1"/>
              <a:t>nuint</a:t>
            </a:r>
            <a:r>
              <a:rPr lang="en-US" dirty="0"/>
              <a:t> aliases for </a:t>
            </a:r>
            <a:r>
              <a:rPr lang="en-US" dirty="0" err="1"/>
              <a:t>IntPtr</a:t>
            </a:r>
            <a:r>
              <a:rPr lang="en-US" dirty="0"/>
              <a:t> and </a:t>
            </a:r>
            <a:r>
              <a:rPr lang="en-US" dirty="0" err="1"/>
              <a:t>UIntPtr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Operators are now checked</a:t>
            </a:r>
          </a:p>
          <a:p>
            <a:r>
              <a:rPr lang="en-US" dirty="0"/>
              <a:t>Improved caching for method group conversions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6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221A-DFBA-E0D9-401A-A86A5BED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A639B-6201-42BA-10D7-B55632C6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source of truth: </a:t>
            </a:r>
          </a:p>
          <a:p>
            <a:pPr lvl="1"/>
            <a:r>
              <a:rPr lang="en-US" dirty="0" err="1">
                <a:hlinkClick r:id="rId2"/>
              </a:rPr>
              <a:t>roslyn</a:t>
            </a:r>
            <a:r>
              <a:rPr lang="en-US" dirty="0">
                <a:hlinkClick r:id="rId2"/>
              </a:rPr>
              <a:t>/Language Feature Status.md at main · dotnet/</a:t>
            </a:r>
            <a:r>
              <a:rPr lang="en-US" dirty="0" err="1">
                <a:hlinkClick r:id="rId2"/>
              </a:rPr>
              <a:t>roslyn</a:t>
            </a:r>
            <a:r>
              <a:rPr lang="en-US" dirty="0">
                <a:hlinkClick r:id="rId2"/>
              </a:rPr>
              <a:t> (github.com)</a:t>
            </a:r>
            <a:endParaRPr lang="en-US" dirty="0"/>
          </a:p>
          <a:p>
            <a:pPr lvl="1"/>
            <a:r>
              <a:rPr lang="en-US" dirty="0"/>
              <a:t>Thanks to @JCouv and@333Fred</a:t>
            </a:r>
          </a:p>
          <a:p>
            <a:r>
              <a:rPr lang="en-US" dirty="0"/>
              <a:t>Look for docs at or shortly after each preview</a:t>
            </a:r>
          </a:p>
          <a:p>
            <a:pPr lvl="1"/>
            <a:r>
              <a:rPr lang="en-US" dirty="0"/>
              <a:t>Search for “</a:t>
            </a:r>
            <a:r>
              <a:rPr lang="en-US" dirty="0" err="1"/>
              <a:t>Whats</a:t>
            </a:r>
            <a:r>
              <a:rPr lang="en-US" dirty="0"/>
              <a:t> new in C# 12” after next Visual Studio update in Feb</a:t>
            </a:r>
          </a:p>
          <a:p>
            <a:pPr lvl="1"/>
            <a:r>
              <a:rPr lang="en-US" dirty="0"/>
              <a:t>Thanks to @BillWagner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1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221A-DFBA-E0D9-401A-A86A5BED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Semi-auto property conundrum</a:t>
            </a:r>
            <a:br>
              <a:rPr lang="en-US" dirty="0"/>
            </a:br>
            <a:r>
              <a:rPr lang="en-US" sz="3200" i="1" dirty="0"/>
              <a:t>A breaking change because change in code meaning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A639B-6201-42BA-10D7-B55632C6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Semi-Auto-Properties; `field` keyword · Issue #</a:t>
            </a:r>
            <a:endParaRPr lang="en-US" dirty="0"/>
          </a:p>
          <a:p>
            <a:r>
              <a:rPr lang="en-US" dirty="0" err="1">
                <a:hlinkClick r:id="rId3"/>
              </a:rPr>
              <a:t>Keywordness</a:t>
            </a:r>
            <a:r>
              <a:rPr lang="en-US" dirty="0">
                <a:hlinkClick r:id="rId3"/>
              </a:rPr>
              <a:t> of `field` · Issue #6530</a:t>
            </a:r>
            <a:endParaRPr lang="en-US" dirty="0"/>
          </a:p>
          <a:p>
            <a:r>
              <a:rPr lang="en-US" dirty="0">
                <a:hlinkClick r:id="rId4"/>
              </a:rPr>
              <a:t>Only Allow Lexical Keywords in the Language · Issue #4460</a:t>
            </a:r>
            <a:endParaRPr lang="en-US" dirty="0"/>
          </a:p>
          <a:p>
            <a:r>
              <a:rPr lang="en-US" dirty="0"/>
              <a:t>One way to let developers choose upgrade warnings per project</a:t>
            </a:r>
          </a:p>
          <a:p>
            <a:pPr lvl="1"/>
            <a:r>
              <a:rPr lang="en-US" dirty="0" err="1"/>
              <a:t>LangVersion</a:t>
            </a:r>
            <a:r>
              <a:rPr lang="en-US" dirty="0"/>
              <a:t> – </a:t>
            </a:r>
            <a:r>
              <a:rPr lang="en-US" i="1" dirty="0"/>
              <a:t>compiler rules as today</a:t>
            </a:r>
          </a:p>
          <a:p>
            <a:pPr lvl="1"/>
            <a:r>
              <a:rPr lang="en-US" dirty="0" err="1"/>
              <a:t>LangCompatVersion</a:t>
            </a:r>
            <a:r>
              <a:rPr lang="en-US" dirty="0"/>
              <a:t> – </a:t>
            </a:r>
            <a:r>
              <a:rPr lang="en-US" i="1" dirty="0"/>
              <a:t>the version you aspire to or are moving from</a:t>
            </a:r>
          </a:p>
          <a:p>
            <a:pPr lvl="2"/>
            <a:r>
              <a:rPr lang="en-US" dirty="0" err="1"/>
              <a:t>LangVersion</a:t>
            </a:r>
            <a:r>
              <a:rPr lang="en-US" dirty="0"/>
              <a:t> &gt; </a:t>
            </a:r>
            <a:r>
              <a:rPr lang="en-US" dirty="0" err="1"/>
              <a:t>LangCompatVersion</a:t>
            </a:r>
            <a:r>
              <a:rPr lang="en-US" dirty="0"/>
              <a:t> </a:t>
            </a:r>
            <a:r>
              <a:rPr lang="en-US" i="1" dirty="0"/>
              <a:t>– warnings on breaking changes between versions</a:t>
            </a:r>
          </a:p>
          <a:p>
            <a:pPr lvl="2"/>
            <a:r>
              <a:rPr lang="en-US" dirty="0" err="1"/>
              <a:t>LangCompatVersion</a:t>
            </a:r>
            <a:r>
              <a:rPr lang="en-US" dirty="0"/>
              <a:t> &lt; </a:t>
            </a:r>
            <a:r>
              <a:rPr lang="en-US" dirty="0" err="1"/>
              <a:t>LangVersion</a:t>
            </a:r>
            <a:r>
              <a:rPr lang="en-US" dirty="0"/>
              <a:t> – </a:t>
            </a:r>
            <a:r>
              <a:rPr lang="en-US" i="1" dirty="0"/>
              <a:t>you can prepare for the update</a:t>
            </a:r>
          </a:p>
          <a:p>
            <a:pPr lvl="2"/>
            <a:r>
              <a:rPr lang="en-US" dirty="0" err="1"/>
              <a:t>LangVersion</a:t>
            </a:r>
            <a:r>
              <a:rPr lang="en-US" dirty="0"/>
              <a:t> == </a:t>
            </a:r>
            <a:r>
              <a:rPr lang="en-US" dirty="0" err="1"/>
              <a:t>LangCompatVersion</a:t>
            </a:r>
            <a:r>
              <a:rPr lang="en-US" dirty="0"/>
              <a:t> – </a:t>
            </a:r>
            <a:r>
              <a:rPr lang="en-US" i="1" dirty="0"/>
              <a:t>maintenance, no update warnings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0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F693-7182-270E-34D8-183A28ED7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  <a:r>
              <a:rPr lang="en-US" sz="2800" i="1" dirty="0"/>
              <a:t>(feel free to take a photo)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11C0B-9448-CC0D-9220-649EFDBA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Code for today’s talk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https://github.com/KathleenDollard/csharp11</a:t>
            </a:r>
            <a:endParaRPr lang="en-US" sz="2400" dirty="0"/>
          </a:p>
          <a:p>
            <a:r>
              <a:rPr lang="en-US" sz="2400" dirty="0"/>
              <a:t>Roslyn Feature Status: </a:t>
            </a:r>
            <a:r>
              <a:rPr lang="en-US" sz="2400" dirty="0">
                <a:hlinkClick r:id="rId3"/>
              </a:rPr>
              <a:t>https://github.com/dotnet/roslyn/blob/main/docs/Language Feature Status.md</a:t>
            </a:r>
            <a:endParaRPr lang="en-US" sz="2400" dirty="0"/>
          </a:p>
          <a:p>
            <a:r>
              <a:rPr lang="en-US" sz="2400" dirty="0"/>
              <a:t>What’s new in C# 11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https://learn.microsoft.com/en-us/dotnet/csharp/whats-new/csharp-11</a:t>
            </a:r>
            <a:r>
              <a:rPr lang="en-US" sz="2400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46E5D-9B30-2D64-58BE-D8C91B06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t="49743" r="11383"/>
          <a:stretch/>
        </p:blipFill>
        <p:spPr>
          <a:xfrm>
            <a:off x="-12569" y="-46840"/>
            <a:ext cx="12275269" cy="6904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19101"/>
            <a:ext cx="10972800" cy="762000"/>
          </a:xfrm>
        </p:spPr>
        <p:txBody>
          <a:bodyPr/>
          <a:lstStyle/>
          <a:p>
            <a:r>
              <a:rPr lang="en-US" u="sng">
                <a:solidFill>
                  <a:srgbClr val="882483"/>
                </a:solidFill>
              </a:rPr>
              <a:t>Session Feedback Surveys</a:t>
            </a:r>
            <a:endParaRPr lang="en-US">
              <a:solidFill>
                <a:srgbClr val="88248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295400"/>
            <a:ext cx="8229600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67" b="0" dirty="0"/>
              <a:t>In the pursuit of making our conferences even better, we need to hear your feedback about this session.</a:t>
            </a:r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dirty="0"/>
              <a:t>Here’s How -</a:t>
            </a:r>
          </a:p>
          <a:p>
            <a:r>
              <a:rPr lang="en-US" sz="2133" b="0" dirty="0"/>
              <a:t>Simply go to the Whova App on your smartphone</a:t>
            </a:r>
          </a:p>
          <a:p>
            <a:r>
              <a:rPr lang="en-US" sz="2133" b="0" dirty="0"/>
              <a:t>Go to the conference homepage</a:t>
            </a:r>
          </a:p>
          <a:p>
            <a:r>
              <a:rPr lang="en-US" sz="2133" b="0" dirty="0"/>
              <a:t>Scroll down to ‘Additional Resources’ and click ‘Surveys’.</a:t>
            </a:r>
          </a:p>
          <a:p>
            <a:r>
              <a:rPr lang="en-US" sz="2133" b="0" dirty="0"/>
              <a:t>Click ‘Session Feedback’.</a:t>
            </a:r>
          </a:p>
          <a:p>
            <a:r>
              <a:rPr lang="en-US" sz="2133" b="0" dirty="0"/>
              <a:t>Scroll down to click on this session title.</a:t>
            </a:r>
          </a:p>
          <a:p>
            <a:r>
              <a:rPr lang="en-US" sz="2133" b="0" dirty="0"/>
              <a:t>Complete the session feedback survey.</a:t>
            </a:r>
          </a:p>
          <a:p>
            <a:r>
              <a:rPr lang="en-US" sz="2133" b="0" dirty="0"/>
              <a:t>Finally, click ‘Submit’</a:t>
            </a:r>
          </a:p>
          <a:p>
            <a:endParaRPr lang="en-US" sz="2133" dirty="0"/>
          </a:p>
        </p:txBody>
      </p:sp>
      <p:pic>
        <p:nvPicPr>
          <p:cNvPr id="5" name="December Whova Session Eval Demo Video">
            <a:hlinkClick r:id="" action="ppaction://media"/>
            <a:extLst>
              <a:ext uri="{FF2B5EF4-FFF2-40B4-BE49-F238E27FC236}">
                <a16:creationId xmlns:a16="http://schemas.microsoft.com/office/drawing/2014/main" id="{FFCFB5AF-DFBF-1C9F-FE13-6DFF52C93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150" y="521027"/>
            <a:ext cx="2615825" cy="56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07810D67-3BBA-4B44-9454-E836980CEC2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DD009C2F-0D9A-4823-B7B6-63FC1E4E484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6" ma:contentTypeDescription="Create a new document." ma:contentTypeScope="" ma:versionID="b6a98e81cc348377e8acfbe51b6405a3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d840e71acb1a797939a1ede8525add56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OneNoteFluid_FileOrder xmlns="569b343d-e775-480b-9b2b-6a6986deb9b0" xsi:nil="true"/>
    <Spec_x0020_Status xmlns="569b343d-e775-480b-9b2b-6a6986deb9b0">Draft</Spec_x0020_Status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EBD3DC38-6A66-4E2C-A303-8FEA7BA0BF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07679A-598A-4854-9687-76BFA4261A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90710E-DC65-40AF-9B3D-0FAA18382D04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4882</TotalTime>
  <Words>425</Words>
  <Application>Microsoft Office PowerPoint</Application>
  <PresentationFormat>Widescreen</PresentationFormat>
  <Paragraphs>60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Wingdings</vt:lpstr>
      <vt:lpstr>Office Theme 2013 - 2022</vt:lpstr>
      <vt:lpstr>3_Custom Design</vt:lpstr>
      <vt:lpstr>Office Theme</vt:lpstr>
      <vt:lpstr>PowerPoint Presentation</vt:lpstr>
      <vt:lpstr>PowerPoint Presentation</vt:lpstr>
      <vt:lpstr>Why do we innovate in C#?</vt:lpstr>
      <vt:lpstr>Feature journeys</vt:lpstr>
      <vt:lpstr>Stuff without examples</vt:lpstr>
      <vt:lpstr>C# 12</vt:lpstr>
      <vt:lpstr>Semi-auto property conundrum A breaking change because change in code meaning</vt:lpstr>
      <vt:lpstr>References (feel free to take a photo)</vt:lpstr>
      <vt:lpstr>Session Feedback Surveys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Dollard</dc:creator>
  <cp:lastModifiedBy>Kathleen Dollard</cp:lastModifiedBy>
  <cp:revision>1</cp:revision>
  <dcterms:created xsi:type="dcterms:W3CDTF">2022-12-04T19:32:15Z</dcterms:created>
  <dcterms:modified xsi:type="dcterms:W3CDTF">2022-12-13T17:53:54Z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ediaServiceImageTags">
    <vt:lpwstr/>
  </property>
</Properties>
</file>